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6" r:id="rId3"/>
    <p:sldId id="269" r:id="rId4"/>
    <p:sldId id="270" r:id="rId5"/>
    <p:sldId id="272" r:id="rId6"/>
    <p:sldId id="278" r:id="rId7"/>
    <p:sldId id="273" r:id="rId8"/>
    <p:sldId id="277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6F642"/>
    <a:srgbClr val="33CCFF"/>
    <a:srgbClr val="FF66FF"/>
    <a:srgbClr val="CC99FF"/>
    <a:srgbClr val="9933FF"/>
    <a:srgbClr val="FFFF66"/>
    <a:srgbClr val="00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A29BB2-FB41-4044-BF1A-ECA15C343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0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834AC-A4BA-4042-9928-087CD32845E0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BEA4E-5271-48F7-9870-30C960D1D367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2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1B4FA-7F9F-4004-B8E2-806304833350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FC5F8-8FA5-4594-BBE4-28F8A18CAC08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D3936-E7AD-4F50-A305-82423BA6D869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22810-8273-47BB-AD5E-44F12BC5EBA6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C75A-8598-4362-9B24-CAD502824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1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0C7-C206-4218-850D-FC0F8B74C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F845-4E8B-4E30-B6ED-D3E27A5E3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681F-58F1-4AAB-968B-82B34648C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FE1-22DA-4537-8554-DD5672CAF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3055-9741-4BD5-BCB7-96684FD28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BD9-BCA6-4BEF-A95F-506665B18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9FD3-900D-45F5-8FFB-27CAE0891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2D33-34B2-42CF-9EC9-24E6BB310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30E1-9C29-4609-8926-5071D8299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1F-1724-49BA-A0A5-5B51C811C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7724B3E-EBC9-4246-A6CE-B0F68EF5F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47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924800" cy="2057400"/>
          </a:xfrm>
        </p:spPr>
        <p:txBody>
          <a:bodyPr/>
          <a:lstStyle/>
          <a:p>
            <a:pPr algn="l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Parents!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600" y="3557057"/>
            <a:ext cx="838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200" i="1" dirty="0" smtClean="0"/>
              <a:t>Grab a packet at the door. </a:t>
            </a:r>
          </a:p>
          <a:p>
            <a:pPr algn="ctr"/>
            <a:r>
              <a:rPr lang="en-US" sz="2200" i="1" dirty="0" smtClean="0"/>
              <a:t>Tell me about your child.</a:t>
            </a:r>
          </a:p>
          <a:p>
            <a:pPr algn="ctr"/>
            <a:r>
              <a:rPr lang="en-US" sz="2200" i="1" dirty="0" smtClean="0"/>
              <a:t>Choose any seat.</a:t>
            </a:r>
          </a:p>
          <a:p>
            <a:pPr algn="ctr"/>
            <a:r>
              <a:rPr lang="en-US" sz="2200" i="1" dirty="0" smtClean="0"/>
              <a:t>See me if you forgot your child’s schedule.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0626" y="5229616"/>
            <a:ext cx="8235147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F64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 Studies Rocks!!!</a:t>
            </a: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6F64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4" name="Picture 6" descr="C:\Users\Mike Wilpolt\Pictures\Microsoft Clip Organizer\j0437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841" y="0"/>
            <a:ext cx="2130159" cy="21301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4972" y="1371600"/>
            <a:ext cx="613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1" y="990600"/>
            <a:ext cx="2115658" cy="245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en-US" sz="3000" b="1" u="sng" dirty="0" smtClean="0">
                <a:solidFill>
                  <a:schemeClr val="tx1"/>
                </a:solidFill>
                <a:latin typeface="Comic Sans MS" pitchFamily="66" charset="0"/>
              </a:rPr>
              <a:t>Cheri Boudouris</a:t>
            </a:r>
            <a:endParaRPr lang="en-US" sz="30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66800" y="809770"/>
            <a:ext cx="65532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classroom 511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500" dirty="0" smtClean="0">
                <a:latin typeface="Comic Sans MS" pitchFamily="66" charset="0"/>
              </a:rPr>
              <a:t>Subject: Social Studies</a:t>
            </a:r>
            <a:endParaRPr lang="en-US" sz="1500" dirty="0">
              <a:latin typeface="Comic Sans MS" pitchFamily="66" charset="0"/>
            </a:endParaRPr>
          </a:p>
          <a:p>
            <a:pPr algn="ctr"/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600" dirty="0">
                <a:latin typeface="Comic Sans MS" pitchFamily="66" charset="0"/>
              </a:rPr>
              <a:t>  </a:t>
            </a:r>
            <a:r>
              <a:rPr lang="en-US" sz="1600" b="1" dirty="0">
                <a:latin typeface="Comic Sans MS" pitchFamily="66" charset="0"/>
              </a:rPr>
              <a:t>HIGH SCHOOL: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500" dirty="0" err="1" smtClean="0">
                <a:latin typeface="Comic Sans MS" pitchFamily="66" charset="0"/>
              </a:rPr>
              <a:t>Jimtown</a:t>
            </a:r>
            <a:r>
              <a:rPr lang="en-US" sz="1500" dirty="0" smtClean="0">
                <a:latin typeface="Comic Sans MS" pitchFamily="66" charset="0"/>
              </a:rPr>
              <a:t> High School, Elkhart IN </a:t>
            </a:r>
            <a:endParaRPr lang="en-US" sz="1500" dirty="0">
              <a:latin typeface="Comic Sans MS" pitchFamily="66" charset="0"/>
            </a:endParaRPr>
          </a:p>
          <a:p>
            <a:pPr algn="ctr"/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600" b="1" dirty="0" smtClean="0">
                <a:latin typeface="Comic Sans MS" pitchFamily="66" charset="0"/>
              </a:rPr>
              <a:t>College: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Indiana University</a:t>
            </a:r>
            <a:endParaRPr lang="en-US" sz="1400" dirty="0">
              <a:latin typeface="Comic Sans MS" pitchFamily="66" charset="0"/>
            </a:endParaRPr>
          </a:p>
          <a:p>
            <a:pPr algn="ctr"/>
            <a:r>
              <a:rPr lang="en-US" sz="1500" dirty="0" smtClean="0">
                <a:latin typeface="Comic Sans MS" pitchFamily="66" charset="0"/>
              </a:rPr>
              <a:t>Triple Major in Journalism, Education, and English</a:t>
            </a:r>
          </a:p>
          <a:p>
            <a:pPr algn="ctr"/>
            <a:r>
              <a:rPr lang="en-US" sz="1500" dirty="0" smtClean="0">
                <a:latin typeface="Comic Sans MS" pitchFamily="66" charset="0"/>
              </a:rPr>
              <a:t>Added Social Studies to license in 2012</a:t>
            </a:r>
          </a:p>
          <a:p>
            <a:pPr algn="ctr"/>
            <a:endParaRPr lang="en-US" sz="1600" dirty="0" smtClean="0">
              <a:latin typeface="Comic Sans MS" pitchFamily="66" charset="0"/>
            </a:endParaRPr>
          </a:p>
          <a:p>
            <a:pPr algn="ctr"/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600" b="1" dirty="0">
                <a:latin typeface="Comic Sans MS" pitchFamily="66" charset="0"/>
              </a:rPr>
              <a:t>TEACHING EXPERIENCE: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500" dirty="0" smtClean="0">
                <a:latin typeface="Comic Sans MS" pitchFamily="66" charset="0"/>
              </a:rPr>
              <a:t>12 years at Sheridan High School teaching ELA and Journalism</a:t>
            </a:r>
            <a:endParaRPr lang="en-US" sz="1500" dirty="0">
              <a:latin typeface="Comic Sans MS" pitchFamily="66" charset="0"/>
            </a:endParaRPr>
          </a:p>
          <a:p>
            <a:pPr algn="ctr"/>
            <a:r>
              <a:rPr lang="en-US" sz="1500" dirty="0">
                <a:latin typeface="Comic Sans MS" pitchFamily="66" charset="0"/>
              </a:rPr>
              <a:t>1 year Carmel Middle </a:t>
            </a:r>
            <a:r>
              <a:rPr lang="en-US" sz="1500" dirty="0" smtClean="0">
                <a:latin typeface="Comic Sans MS" pitchFamily="66" charset="0"/>
              </a:rPr>
              <a:t>School - Humanities</a:t>
            </a:r>
            <a:endParaRPr lang="en-US" sz="1500" dirty="0">
              <a:latin typeface="Comic Sans MS" pitchFamily="66" charset="0"/>
            </a:endParaRPr>
          </a:p>
          <a:p>
            <a:pPr algn="ctr"/>
            <a:r>
              <a:rPr lang="en-US" sz="1500" dirty="0">
                <a:latin typeface="Comic Sans MS" pitchFamily="66" charset="0"/>
              </a:rPr>
              <a:t>2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500" dirty="0">
                <a:latin typeface="Comic Sans MS" pitchFamily="66" charset="0"/>
              </a:rPr>
              <a:t>years Creekside Middle </a:t>
            </a:r>
            <a:r>
              <a:rPr lang="en-US" sz="1500" dirty="0" smtClean="0">
                <a:latin typeface="Comic Sans MS" pitchFamily="66" charset="0"/>
              </a:rPr>
              <a:t>School – Humanities</a:t>
            </a:r>
          </a:p>
          <a:p>
            <a:pPr algn="ctr"/>
            <a:r>
              <a:rPr lang="en-US" sz="1500" dirty="0" smtClean="0">
                <a:latin typeface="Comic Sans MS" pitchFamily="66" charset="0"/>
              </a:rPr>
              <a:t>2</a:t>
            </a:r>
            <a:r>
              <a:rPr lang="en-US" sz="1500" baseline="30000" dirty="0" smtClean="0">
                <a:latin typeface="Comic Sans MS" pitchFamily="66" charset="0"/>
              </a:rPr>
              <a:t>nd</a:t>
            </a:r>
            <a:r>
              <a:rPr lang="en-US" sz="1500" dirty="0" smtClean="0">
                <a:latin typeface="Comic Sans MS" pitchFamily="66" charset="0"/>
              </a:rPr>
              <a:t> year – Social Studies</a:t>
            </a:r>
            <a:endParaRPr lang="en-US" sz="1500" dirty="0">
              <a:latin typeface="Comic Sans MS" pitchFamily="66" charset="0"/>
            </a:endParaRPr>
          </a:p>
          <a:p>
            <a:pPr algn="ctr"/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600" b="1" dirty="0">
                <a:latin typeface="Comic Sans MS" pitchFamily="66" charset="0"/>
              </a:rPr>
              <a:t>PERSONAL:</a:t>
            </a:r>
            <a:endParaRPr lang="en-US" sz="1600" dirty="0">
              <a:latin typeface="Comic Sans MS" pitchFamily="66" charset="0"/>
            </a:endParaRPr>
          </a:p>
          <a:p>
            <a:pPr algn="ctr"/>
            <a:r>
              <a:rPr lang="en-US" sz="1500" dirty="0">
                <a:latin typeface="Comic Sans MS" pitchFamily="66" charset="0"/>
              </a:rPr>
              <a:t>Husband: </a:t>
            </a:r>
            <a:r>
              <a:rPr lang="en-US" sz="1500" dirty="0" smtClean="0">
                <a:latin typeface="Comic Sans MS" pitchFamily="66" charset="0"/>
              </a:rPr>
              <a:t>Marc (Fitness Director at Five Seasons)</a:t>
            </a:r>
            <a:endParaRPr lang="en-US" sz="1500" dirty="0">
              <a:latin typeface="Comic Sans MS" pitchFamily="66" charset="0"/>
            </a:endParaRPr>
          </a:p>
          <a:p>
            <a:pPr algn="ctr"/>
            <a:r>
              <a:rPr lang="en-US" sz="1500" dirty="0" smtClean="0">
                <a:latin typeface="Comic Sans MS" pitchFamily="66" charset="0"/>
              </a:rPr>
              <a:t>Son: Noah (4th grader at Forest Dale Elementary)</a:t>
            </a:r>
            <a:endParaRPr lang="en-US" sz="1500" dirty="0">
              <a:latin typeface="Comic Sans MS" pitchFamily="66" charset="0"/>
            </a:endParaRPr>
          </a:p>
          <a:p>
            <a:pPr algn="ctr"/>
            <a:r>
              <a:rPr lang="en-US" sz="1600" dirty="0">
                <a:latin typeface="Comic Sans MS" pitchFamily="66" charset="0"/>
              </a:rPr>
              <a:t> 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email: 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cboudour@ccs.k12.in.us</a:t>
            </a:r>
          </a:p>
          <a:p>
            <a:pPr algn="ctr"/>
            <a:r>
              <a:rPr lang="en-US" sz="1600" b="1" dirty="0" smtClean="0">
                <a:latin typeface="Comic Sans MS" pitchFamily="66" charset="0"/>
              </a:rPr>
              <a:t>Phone ext: 6104</a:t>
            </a:r>
            <a:endParaRPr lang="en-US" sz="1600" b="1" dirty="0">
              <a:latin typeface="Comic Sans MS" pitchFamily="66" charset="0"/>
            </a:endParaRPr>
          </a:p>
          <a:p>
            <a:pPr algn="ctr"/>
            <a:endParaRPr lang="en-US" sz="16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2191"/>
            <a:ext cx="1781725" cy="2672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895" y="1054894"/>
            <a:ext cx="3428998" cy="19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922" y="845209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Social Studies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86800" y="2268907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9703" name="Picture 7" descr="j0427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500" y="590550"/>
            <a:ext cx="1703800" cy="1257300"/>
          </a:xfrm>
          <a:prstGeom prst="rect">
            <a:avLst/>
          </a:prstGeom>
          <a:noFill/>
        </p:spPr>
      </p:pic>
      <p:pic>
        <p:nvPicPr>
          <p:cNvPr id="9" name="img" descr="http://sd.keepcalm-o-matic.co.uk/i/keep-calm-and-love-social-studies-3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" y="64839"/>
            <a:ext cx="1721906" cy="23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32493" y="2646109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What will we be studying?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350" y="37338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6</a:t>
            </a:r>
            <a:r>
              <a:rPr lang="en-US" sz="3600" b="1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grade = Western World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atin typeface="Comic Sans MS" panose="030F0702030302020204" pitchFamily="66" charset="0"/>
              </a:rPr>
              <a:t>7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grade = Eastern World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atin typeface="Comic Sans MS" panose="030F0702030302020204" pitchFamily="66" charset="0"/>
              </a:rPr>
              <a:t>8</a:t>
            </a:r>
            <a:r>
              <a:rPr lang="en-US" sz="36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600" b="1" dirty="0" smtClean="0">
                <a:latin typeface="Comic Sans MS" panose="030F0702030302020204" pitchFamily="66" charset="0"/>
              </a:rPr>
              <a:t> grade = US history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3207"/>
            <a:ext cx="5181600" cy="990600"/>
          </a:xfrm>
        </p:spPr>
        <p:txBody>
          <a:bodyPr>
            <a:noAutofit/>
          </a:bodyPr>
          <a:lstStyle/>
          <a:p>
            <a:r>
              <a:rPr lang="en-US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we be learning?</a:t>
            </a:r>
            <a:endParaRPr lang="en-US" sz="3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3581400" y="990600"/>
            <a:ext cx="7543800" cy="4754563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America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America and the Caribbean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Greece and Rome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Ages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Exploration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Europe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6" y="1125232"/>
            <a:ext cx="3014690" cy="298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Routine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1-- Students will check the “Social Studies: I Need…” POSTER to see what materials are needed for class.</a:t>
            </a:r>
          </a:p>
          <a:p>
            <a:pPr algn="l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2—Students follow the Daily Routine</a:t>
            </a:r>
            <a:endPara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Fill out Assignment Notebook,  initialed by a leader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Begin Warm-up which is located on the front screen</a:t>
            </a:r>
          </a:p>
          <a:p>
            <a:pPr algn="l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3—Review  warm-up, begin main activities</a:t>
            </a:r>
          </a:p>
          <a:p>
            <a:pPr algn="l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—Last two minutes, reset room</a:t>
            </a:r>
          </a:p>
          <a:p>
            <a:pPr algn="l"/>
            <a:endParaRPr lang="en-US" sz="2500" dirty="0"/>
          </a:p>
        </p:txBody>
      </p:sp>
      <p:pic>
        <p:nvPicPr>
          <p:cNvPr id="1026" name="Picture 2" descr="C:\Documents and Settings\dbecker\Local Settings\Temporary Internet Files\Content.IE5\45A3SX27\MM9000410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-765311"/>
            <a:ext cx="1428750" cy="2396613"/>
          </a:xfrm>
          <a:prstGeom prst="rect">
            <a:avLst/>
          </a:prstGeom>
          <a:noFill/>
        </p:spPr>
      </p:pic>
      <p:pic>
        <p:nvPicPr>
          <p:cNvPr id="1027" name="Picture 3" descr="C:\Documents and Settings\dbecker\Local Settings\Temporary Internet Files\Content.IE5\8LUBSD27\MM90004656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1294459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50" y="1571"/>
            <a:ext cx="7886700" cy="198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BYOD for Social Studies</a:t>
            </a:r>
            <a:br>
              <a:rPr lang="en-US" sz="4800" dirty="0" smtClean="0"/>
            </a:br>
            <a:r>
              <a:rPr lang="en-US" sz="4800" dirty="0" smtClean="0"/>
              <a:t>(</a:t>
            </a:r>
            <a:r>
              <a:rPr lang="en-US" sz="3100" dirty="0" smtClean="0"/>
              <a:t>Bring Your Own Device)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90688"/>
            <a:ext cx="8532600" cy="4938711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Personal devices are </a:t>
            </a:r>
            <a:r>
              <a:rPr lang="en-US" sz="3200" u="sng" dirty="0" smtClean="0"/>
              <a:t>NOT required</a:t>
            </a:r>
            <a:r>
              <a:rPr lang="en-US" sz="3200" dirty="0" smtClean="0"/>
              <a:t>, but are </a:t>
            </a:r>
            <a:r>
              <a:rPr lang="en-US" sz="3200" u="sng" dirty="0" smtClean="0"/>
              <a:t>allowed</a:t>
            </a:r>
            <a:r>
              <a:rPr lang="en-US" sz="3200" dirty="0" smtClean="0"/>
              <a:t> in my room.</a:t>
            </a:r>
          </a:p>
          <a:p>
            <a:r>
              <a:rPr lang="en-US" sz="3200" dirty="0" smtClean="0"/>
              <a:t>We will occasionally use them for a quick research question.</a:t>
            </a:r>
          </a:p>
          <a:p>
            <a:r>
              <a:rPr lang="en-US" sz="3200" dirty="0" smtClean="0"/>
              <a:t>If we ever have a longer assignment that requires the internet, we will use a computer lab or laptop cart.</a:t>
            </a:r>
          </a:p>
          <a:p>
            <a:r>
              <a:rPr lang="en-US" sz="3200" dirty="0" smtClean="0"/>
              <a:t>If you have not signed and returned the BYOD permission slip, please do so.  Return those to Ms. Gray (ELA).</a:t>
            </a:r>
            <a:endParaRPr lang="en-US" sz="3200" dirty="0"/>
          </a:p>
        </p:txBody>
      </p:sp>
      <p:pic>
        <p:nvPicPr>
          <p:cNvPr id="1026" name="Picture 2" descr="http://cliparts.co/cliparts/8cE/67B/8cE67Bk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00200" cy="16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50000">
              <a:srgbClr val="00CC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94" y="23446"/>
            <a:ext cx="8229600" cy="890954"/>
          </a:xfrm>
        </p:spPr>
        <p:txBody>
          <a:bodyPr/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SCHOOL STUDY HALL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4354" y="929951"/>
            <a:ext cx="8229600" cy="558344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School Study Hall 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School Study Hall runs Monday through Thursdays except when there is a school holiday the next day.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report to the media center and are divided into 2 groups.   Desk workers go to a classroom and computer workers go to a lab.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staff members monitor.  They assist and will help as needed.  It is not tutoring.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areas are meant to be quiet and controlled.  No group work unless a teacher writes a pass for a short term project.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advance sign up required; there is no charge.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students need to be picked up by car or take the late bus after 4PM.</a:t>
            </a:r>
          </a:p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 logs are kept.  Three strikes and you are out--timeline to be determined by the administration. 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873">
            <a:off x="7721741" y="249241"/>
            <a:ext cx="1227733" cy="13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6" grpId="2"/>
      <p:bldP spid="26627" grpId="0" build="p"/>
      <p:bldP spid="2662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763000" cy="1325563"/>
          </a:xfrm>
        </p:spPr>
        <p:txBody>
          <a:bodyPr/>
          <a:lstStyle/>
          <a:p>
            <a:r>
              <a:rPr lang="en-US" dirty="0" smtClean="0">
                <a:latin typeface="Annie" panose="02000603000000000000" pitchFamily="2" charset="0"/>
                <a:ea typeface="Annie" panose="02000603000000000000" pitchFamily="2" charset="0"/>
              </a:rPr>
              <a:t>What is this crazy class called Core+?</a:t>
            </a:r>
            <a:endParaRPr lang="en-US" dirty="0">
              <a:latin typeface="Annie" panose="02000603000000000000" pitchFamily="2" charset="0"/>
              <a:ea typeface="Anni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8286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Core</a:t>
            </a:r>
            <a:r>
              <a:rPr lang="en-US" sz="2800" dirty="0"/>
              <a:t>+ is a flexible block that the team of Marlin teachers can use for whatever we feel is needed.  </a:t>
            </a:r>
            <a:r>
              <a:rPr lang="en-US" sz="2800" dirty="0" smtClean="0"/>
              <a:t>That </a:t>
            </a:r>
            <a:r>
              <a:rPr lang="en-US" sz="2800" dirty="0"/>
              <a:t>might </a:t>
            </a:r>
            <a:r>
              <a:rPr lang="en-US" sz="2800" dirty="0" smtClean="0"/>
              <a:t>include:</a:t>
            </a:r>
          </a:p>
          <a:p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group meetings with administrators or </a:t>
            </a:r>
            <a:r>
              <a:rPr lang="en-US" dirty="0" smtClean="0"/>
              <a:t>guidance</a:t>
            </a:r>
          </a:p>
          <a:p>
            <a:r>
              <a:rPr lang="en-US" dirty="0" smtClean="0"/>
              <a:t>ISTEP </a:t>
            </a:r>
            <a:r>
              <a:rPr lang="en-US" dirty="0"/>
              <a:t>and </a:t>
            </a:r>
            <a:r>
              <a:rPr lang="en-US" dirty="0" smtClean="0"/>
              <a:t>NWEA </a:t>
            </a:r>
          </a:p>
          <a:p>
            <a:r>
              <a:rPr lang="en-US" dirty="0"/>
              <a:t>E</a:t>
            </a:r>
            <a:r>
              <a:rPr lang="en-US" dirty="0" smtClean="0"/>
              <a:t>xtended </a:t>
            </a:r>
            <a:r>
              <a:rPr lang="en-US" dirty="0"/>
              <a:t>time for individual </a:t>
            </a:r>
            <a:r>
              <a:rPr lang="en-US" dirty="0" smtClean="0"/>
              <a:t>subjects </a:t>
            </a:r>
          </a:p>
          <a:p>
            <a:r>
              <a:rPr lang="en-US" dirty="0"/>
              <a:t>G</a:t>
            </a:r>
            <a:r>
              <a:rPr lang="en-US" dirty="0" smtClean="0"/>
              <a:t>roup projects </a:t>
            </a:r>
          </a:p>
          <a:p>
            <a:r>
              <a:rPr lang="en-US" dirty="0"/>
              <a:t>M</a:t>
            </a:r>
            <a:r>
              <a:rPr lang="en-US" dirty="0" smtClean="0"/>
              <a:t>ake-up tests </a:t>
            </a:r>
          </a:p>
          <a:p>
            <a:r>
              <a:rPr lang="en-US" dirty="0" smtClean="0"/>
              <a:t>Remediation</a:t>
            </a:r>
          </a:p>
          <a:p>
            <a:r>
              <a:rPr lang="en-US" dirty="0" smtClean="0"/>
              <a:t>Team parties or social activities</a:t>
            </a:r>
          </a:p>
          <a:p>
            <a:r>
              <a:rPr lang="en-US" dirty="0" smtClean="0"/>
              <a:t>occasionally </a:t>
            </a:r>
            <a:r>
              <a:rPr lang="en-US" dirty="0"/>
              <a:t>Learning Tables (subject specific homework time). 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almost never the same thing twice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88" y="3024981"/>
            <a:ext cx="163151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INFORMATION: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3352794"/>
            <a:ext cx="8915400" cy="33067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We are transitioning over to the Learning Management System called “Canvas” and my homework page is located there.  Your student can access that through the Creekside Webpage.</a:t>
            </a:r>
          </a:p>
          <a:p>
            <a:pPr>
              <a:buFont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At the Creekside page you can also find our Team Marlins page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email is in the staff directory or on the front cover of the packet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cboudour@ccs.k12.in.us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317-733-6420,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6104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5229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2126</TotalTime>
  <Words>348</Words>
  <Application>Microsoft Office PowerPoint</Application>
  <PresentationFormat>On-screen Show (4:3)</PresentationFormat>
  <Paragraphs>110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Annie</vt:lpstr>
      <vt:lpstr>Arial</vt:lpstr>
      <vt:lpstr>Comic Sans MS</vt:lpstr>
      <vt:lpstr>Corbel</vt:lpstr>
      <vt:lpstr>Times New Roman</vt:lpstr>
      <vt:lpstr>Depth</vt:lpstr>
      <vt:lpstr>Welcome Parents!!</vt:lpstr>
      <vt:lpstr> Cheri Boudouris</vt:lpstr>
      <vt:lpstr>Social Studies</vt:lpstr>
      <vt:lpstr>What will we be learning?</vt:lpstr>
      <vt:lpstr>Daily Routine</vt:lpstr>
      <vt:lpstr>BYOD for Social Studies (Bring Your Own Device)</vt:lpstr>
      <vt:lpstr>AFTER SCHOOL STUDY HALL</vt:lpstr>
      <vt:lpstr>What is this crazy class called Core+?</vt:lpstr>
      <vt:lpstr>CONTACT INFORMATION: </vt:lpstr>
    </vt:vector>
  </TitlesOfParts>
  <Company>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Parents!!</dc:title>
  <dc:creator>Carmel</dc:creator>
  <cp:lastModifiedBy>CCS</cp:lastModifiedBy>
  <cp:revision>81</cp:revision>
  <dcterms:created xsi:type="dcterms:W3CDTF">2006-08-21T13:49:34Z</dcterms:created>
  <dcterms:modified xsi:type="dcterms:W3CDTF">2016-08-17T15:47:42Z</dcterms:modified>
</cp:coreProperties>
</file>